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76" r:id="rId4"/>
    <p:sldId id="278" r:id="rId5"/>
    <p:sldId id="280" r:id="rId6"/>
    <p:sldId id="271" r:id="rId7"/>
    <p:sldId id="272" r:id="rId8"/>
    <p:sldId id="284" r:id="rId9"/>
    <p:sldId id="28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67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1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4.2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u="sng" dirty="0" smtClean="0"/>
              <a:t>instant multiple splats </a:t>
            </a:r>
            <a:r>
              <a:rPr lang="en-US" sz="2000" b="1" dirty="0" smtClean="0"/>
              <a:t>with an </a:t>
            </a:r>
            <a:r>
              <a:rPr lang="en-US" sz="2000" b="1" u="sng" dirty="0" smtClean="0"/>
              <a:t>unknown total</a:t>
            </a:r>
            <a:r>
              <a:rPr lang="en-US" sz="2000" b="1" dirty="0" smtClean="0"/>
              <a:t>.</a:t>
            </a:r>
          </a:p>
          <a:p>
            <a:pPr algn="ctr"/>
            <a:r>
              <a:rPr lang="en-US" sz="2000" b="1" dirty="0" smtClean="0"/>
              <a:t>Remember:  Each splat (of the same color) must have the same number.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6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/>
              <a:t>Set 4.2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 multiple splats </a:t>
            </a:r>
            <a:r>
              <a:rPr lang="en-US" sz="2000" b="1" dirty="0"/>
              <a:t>with an </a:t>
            </a:r>
            <a:r>
              <a:rPr lang="en-US" sz="2000" b="1" u="sng" dirty="0"/>
              <a:t>unknown total</a:t>
            </a:r>
            <a:r>
              <a:rPr lang="en-US" sz="2000" b="1" dirty="0"/>
              <a:t>.</a:t>
            </a:r>
          </a:p>
          <a:p>
            <a:pPr algn="ctr"/>
            <a:r>
              <a:rPr lang="en-US" sz="2000" b="1" dirty="0" smtClean="0"/>
              <a:t>Remember</a:t>
            </a:r>
            <a:r>
              <a:rPr lang="en-US" sz="2000" b="1" dirty="0"/>
              <a:t>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388490" y="7915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98591" y="36246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29832" y="3667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76487" y="50730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74434" y="26498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6693" y="22901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126945" y="25000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06084" y="4578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53251" y="36789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07813" y="14373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699131" y="103536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381000" y="239485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0999" y="1066845"/>
            <a:ext cx="3352801" cy="17974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 don’t know the total number of blue shapes.  We do know that because both of the splats are the same color they must have the same number under each of them.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2209800"/>
            <a:ext cx="3352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could the total be? 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are some possibilities?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are the possibilities connected?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1000" y="2971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is the list of possible totals like the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381000" y="3810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</a:t>
            </a:r>
            <a:r>
              <a:rPr lang="en-US" b="1" dirty="0" smtClean="0">
                <a:solidFill>
                  <a:schemeClr val="tx1"/>
                </a:solidFill>
              </a:rPr>
              <a:t>one splat </a:t>
            </a:r>
            <a:r>
              <a:rPr lang="en-US" b="1" dirty="0">
                <a:solidFill>
                  <a:schemeClr val="tx1"/>
                </a:solidFill>
              </a:rPr>
              <a:t>to see how many shapes are there.</a:t>
            </a:r>
          </a:p>
        </p:txBody>
      </p:sp>
      <p:sp>
        <p:nvSpPr>
          <p:cNvPr id="40" name="Rectangular Callout 39"/>
          <p:cNvSpPr/>
          <p:nvPr/>
        </p:nvSpPr>
        <p:spPr>
          <a:xfrm>
            <a:off x="381000" y="4267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total?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81122" y="172372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06778" y="25919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66597" y="45647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343078" y="2667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1375" y="329692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3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40" grpId="0" animBg="1"/>
      <p:bldP spid="28" grpId="0" animBg="1"/>
      <p:bldP spid="30" grpId="0" animBg="1"/>
      <p:bldP spid="3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107618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96739" y="34297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98085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83013" y="27030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72000" y="53953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284346" y="110197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45956" y="29572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5431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722750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599531" y="19912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28594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453043" y="1737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40081" y="458276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741393" y="95703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905659" y="390579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282697" y="75255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1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355444" y="38898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50731" y="49565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56085" y="3340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99040" y="38639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97058" y="1771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673154" y="261058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351936" y="49411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74117" y="3266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00597" y="24810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419586" y="15213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996739" y="4207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222375" y="32194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408487" y="45058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368806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54310" y="14647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82117" y="21512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6200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38162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07976" y="25385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30191" y="296271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396907" y="367616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2022446" y="16755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535921" y="1233757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4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59195" y="1929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96739" y="34297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88760" y="303121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39844" y="2560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999231" y="3844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63151" y="48343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08974" y="25100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657045" y="24250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954145" y="23646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984101" y="323381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222" y="435260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54738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00133" y="9339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402612" y="25228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20891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82771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415182" y="40984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38908" y="677152"/>
            <a:ext cx="3307095" cy="343291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854038" y="2244920"/>
            <a:ext cx="3307095" cy="343291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9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68418" y="7735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13262" y="35361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10766" y="23365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53377" y="32123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56138" y="2378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62629" y="47599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58785" y="44190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154910" y="19870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62629" y="30622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67139" y="18282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602471" y="453355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17652" y="10221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033745" y="16806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954145" y="35606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854258" y="28362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367866" y="42005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696513" y="495130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899354" y="2378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59043" y="14265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48014" y="41835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779568" y="40690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90332" y="36761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50861" y="297635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180488" y="5849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30948" y="218961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256460" y="283546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102990" y="4486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5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8" grpId="0" animBg="1"/>
      <p:bldP spid="32" grpId="0" animBg="1"/>
      <p:bldP spid="34" grpId="0" animBg="1"/>
      <p:bldP spid="37" grpId="0" animBg="1"/>
      <p:bldP spid="38" grpId="0" animBg="1"/>
      <p:bldP spid="40" grpId="0" animBg="1"/>
      <p:bldP spid="45" grpId="0" animBg="1"/>
      <p:bldP spid="58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61795" y="4060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42074" y="580939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58136" y="37536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917633" y="427536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10006" y="28145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815005" y="40421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40870" y="5809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06810" y="53560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164183" y="149276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237239" y="525974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409563" y="6065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50077" y="34735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422931" y="43786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610998" y="49316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462499" y="17978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581714" y="30525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261677" y="50838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22274" y="44637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9941" y="16694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50871" y="27157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367739" y="17469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929874" y="564956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979254" y="38877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756520" y="39015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744870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969604" y="57301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60622" y="2888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76795" y="317254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006331" y="15523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2979930" y="3874047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5925970" y="367616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49" grpId="0" animBg="1"/>
      <p:bldP spid="51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  <p:bldP spid="31" grpId="0" animBg="1"/>
      <p:bldP spid="31" grpId="1" animBg="1"/>
      <p:bldP spid="46" grpId="0" animBg="1"/>
      <p:bldP spid="4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50731" y="49565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56085" y="3340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99040" y="38639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97058" y="1771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351936" y="49411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90686" y="23899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996739" y="4207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222375" y="32194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408487" y="45058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368806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54310" y="14647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378499" y="38493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6200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38162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860452" y="27875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30191" y="296271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396907" y="367616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2022446" y="16755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18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716676" y="3588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50731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48377" y="47273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72318" y="348309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20129" y="19116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13854" y="27143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72318" y="107486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42336" y="48851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720051" y="21010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027847" y="6826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400942" y="13290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158367" y="34290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57002" y="4207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585846" y="13572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554672" y="27579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29450" y="43814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14332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645847" y="129811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300495" y="184685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843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18556" y="55837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90527" y="17426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622416" y="25037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8031" y="92909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94200" y="35239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640889" y="7379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223781" y="22059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968728" y="22240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398474" y="176576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674313" y="216028"/>
            <a:ext cx="2976980" cy="30902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2224078" y="3209615"/>
            <a:ext cx="2976980" cy="30902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4628631" y="556379"/>
            <a:ext cx="2976980" cy="30902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8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8" grpId="0" animBg="1"/>
      <p:bldP spid="32" grpId="0" animBg="1"/>
      <p:bldP spid="33" grpId="0" animBg="1"/>
      <p:bldP spid="37" grpId="0" animBg="1"/>
      <p:bldP spid="38" grpId="0" animBg="1"/>
      <p:bldP spid="40" grpId="0" animBg="1"/>
      <p:bldP spid="45" grpId="0" animBg="1"/>
      <p:bldP spid="57" grpId="0" animBg="1"/>
      <p:bldP spid="58" grpId="0" animBg="1"/>
      <p:bldP spid="60" grpId="0" animBg="1"/>
      <p:bldP spid="61" grpId="0" animBg="1"/>
      <p:bldP spid="63" grpId="0" animBg="1"/>
      <p:bldP spid="43" grpId="0" animBg="1"/>
      <p:bldP spid="43" grpId="1" animBg="1"/>
      <p:bldP spid="30" grpId="0" animBg="1"/>
      <p:bldP spid="30" grpId="1" animBg="1"/>
      <p:bldP spid="31" grpId="0" animBg="1"/>
      <p:bldP spid="3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205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Grays, Monica</cp:lastModifiedBy>
  <cp:revision>33</cp:revision>
  <dcterms:created xsi:type="dcterms:W3CDTF">2017-02-07T01:35:55Z</dcterms:created>
  <dcterms:modified xsi:type="dcterms:W3CDTF">2019-11-18T18:41:06Z</dcterms:modified>
</cp:coreProperties>
</file>