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2" r:id="rId4"/>
    <p:sldId id="281" r:id="rId5"/>
    <p:sldId id="284" r:id="rId6"/>
    <p:sldId id="285" r:id="rId7"/>
    <p:sldId id="274" r:id="rId8"/>
    <p:sldId id="286" r:id="rId9"/>
    <p:sldId id="27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555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154" y="1676400"/>
            <a:ext cx="8703728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5.1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2-Color Splats! </a:t>
            </a:r>
          </a:p>
          <a:p>
            <a:pPr algn="ctr"/>
            <a:r>
              <a:rPr lang="en-US" sz="2000" b="1" dirty="0" smtClean="0"/>
              <a:t>Remember:  Splats that are </a:t>
            </a:r>
            <a:r>
              <a:rPr lang="en-US" sz="2000" b="1" i="1" u="sng" dirty="0" smtClean="0"/>
              <a:t>different colors must be covering different numbers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5.1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560898" y="25501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98591" y="36246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29832" y="3667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87429" y="53053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22256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14229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53251" y="36789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38186" y="16360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46693" y="5473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16208" y="16181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17695" y="547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84371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16764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These splats are different colors.  When splats are different colors they must be covering different numbers of dots.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7432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</a:t>
            </a:r>
            <a:r>
              <a:rPr lang="en-US" b="1" u="sng" dirty="0" smtClean="0">
                <a:solidFill>
                  <a:schemeClr val="tx1"/>
                </a:solidFill>
              </a:rPr>
              <a:t>could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be under the green splat?  How many could be under the yellow splat? </a:t>
            </a:r>
            <a:r>
              <a:rPr lang="en-US" b="1" dirty="0">
                <a:solidFill>
                  <a:schemeClr val="tx1"/>
                </a:solidFill>
              </a:rPr>
              <a:t>What </a:t>
            </a:r>
            <a:r>
              <a:rPr lang="en-US" b="1" i="1" u="sng" dirty="0">
                <a:solidFill>
                  <a:schemeClr val="tx1"/>
                </a:solidFill>
              </a:rPr>
              <a:t>combinations</a:t>
            </a:r>
            <a:r>
              <a:rPr lang="en-US" b="1" dirty="0">
                <a:solidFill>
                  <a:schemeClr val="tx1"/>
                </a:solidFill>
              </a:rPr>
              <a:t> are possible?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381000" y="419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are under the other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ular Callout 37"/>
          <p:cNvSpPr/>
          <p:nvPr/>
        </p:nvSpPr>
        <p:spPr>
          <a:xfrm>
            <a:off x="381000" y="3505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</a:t>
            </a:r>
            <a:r>
              <a:rPr lang="en-US" b="1" dirty="0" smtClean="0">
                <a:solidFill>
                  <a:schemeClr val="tx1"/>
                </a:solidFill>
              </a:rPr>
              <a:t>dots are </a:t>
            </a:r>
            <a:r>
              <a:rPr lang="en-US" b="1" dirty="0">
                <a:solidFill>
                  <a:schemeClr val="tx1"/>
                </a:solidFill>
              </a:rPr>
              <a:t>there.</a:t>
            </a:r>
          </a:p>
        </p:txBody>
      </p:sp>
      <p:sp>
        <p:nvSpPr>
          <p:cNvPr id="45" name="Rectangular Callout 44"/>
          <p:cNvSpPr/>
          <p:nvPr/>
        </p:nvSpPr>
        <p:spPr>
          <a:xfrm>
            <a:off x="381000" y="32335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dots do you see?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28" grpId="0" animBg="1"/>
      <p:bldP spid="30" grpId="0" animBg="1"/>
      <p:bldP spid="31" grpId="0" animBg="1"/>
      <p:bldP spid="32" grpId="0" animBg="1"/>
      <p:bldP spid="34" grpId="0" animBg="1"/>
      <p:bldP spid="37" grpId="0" animBg="1"/>
      <p:bldP spid="40" grpId="0" animBg="1"/>
      <p:bldP spid="43" grpId="0" animBg="1"/>
      <p:bldP spid="43" grpId="1" animBg="1"/>
      <p:bldP spid="44" grpId="0" animBg="1"/>
      <p:bldP spid="44" grpId="1" animBg="1"/>
      <p:bldP spid="38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11940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93462" y="31344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3013" y="2400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93462" y="49230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09289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763466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41479" y="24197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84118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12823" y="23445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402612" y="43316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72540" y="89854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249715" y="292402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5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28690" y="3093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61966" y="31881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29678" y="22787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42561" y="40741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90422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07618" y="2838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71750" y="3565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32193" y="30141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25597" y="2081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88682" y="11990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951936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64904" y="2539503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31894" y="161459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39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20240" y="34891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51573" y="34443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71067" y="2381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36371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920338" y="25945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9425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61795" y="36371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0770" y="2340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00765" y="46288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82771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26678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31751" y="204202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85708" y="1001146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11886" y="17071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20240" y="34891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01224" y="31189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14351" y="26678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85108" y="40463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17823" y="2718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1105" y="17267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61795" y="36371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54512" y="26678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47876" y="14796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08125" y="27338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58677" y="-32110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23860" y="2389122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5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30980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04693" y="4613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30931" y="40995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22750" y="2183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26369" y="36503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40081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674319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222375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54310" y="3143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22626" y="43695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496339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31320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22750" y="8286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982339" y="43097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97191" y="330778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72157" y="2326364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65600" y="5744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09469" y="4238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72400" y="4492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585497" y="26231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31320" y="51054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01935" y="14301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82900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17823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786317" y="30037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85128" y="15829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84512" y="37836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058101" y="1325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47758" y="38719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8084" y="2599417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125349" y="954779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6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20" grpId="0" animBg="1"/>
      <p:bldP spid="23" grpId="0" animBg="1"/>
      <p:bldP spid="24" grpId="0" animBg="1"/>
      <p:bldP spid="27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96739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21581" y="43316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79379" y="22340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21581" y="31238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912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031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02612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0338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481253" y="30921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220516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735430" y="1216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012575" y="59181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46619" y="20485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54515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402612" y="36696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41212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123244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92129" y="10863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4990" y="117170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68026" y="2418056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2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8" grpId="0" animBg="1"/>
      <p:bldP spid="40" grpId="0" animBg="1"/>
      <p:bldP spid="45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4173</TotalTime>
  <Words>175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Grays, Monica</cp:lastModifiedBy>
  <cp:revision>39</cp:revision>
  <dcterms:created xsi:type="dcterms:W3CDTF">2017-02-07T01:35:55Z</dcterms:created>
  <dcterms:modified xsi:type="dcterms:W3CDTF">2019-11-18T18:42:01Z</dcterms:modified>
</cp:coreProperties>
</file>