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76" r:id="rId9"/>
    <p:sldId id="28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7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5.3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/>
              <a:t>Set 5.3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560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87429" y="53053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2256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14229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6693" y="5473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7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splats are different colors.  When splats are different colors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7432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</a:t>
            </a:r>
            <a:r>
              <a:rPr lang="en-US" b="1" u="sng" dirty="0" smtClean="0">
                <a:solidFill>
                  <a:schemeClr val="tx1"/>
                </a:solidFill>
              </a:rPr>
              <a:t>could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be under the green splat?  How many could be under the yellow splat? </a:t>
            </a:r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i="1" u="sng" dirty="0">
                <a:solidFill>
                  <a:schemeClr val="tx1"/>
                </a:solidFill>
              </a:rPr>
              <a:t>combinations</a:t>
            </a:r>
            <a:r>
              <a:rPr lang="en-US" b="1" dirty="0">
                <a:solidFill>
                  <a:schemeClr val="tx1"/>
                </a:solidFill>
              </a:rPr>
              <a:t> are possible?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96738" y="29071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051136" y="13099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923395" y="31536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69218" y="21328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53645" y="18584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86370" y="1466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76355" y="3457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573" y="34443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62713" y="24140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53057" y="32078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86659" y="30194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17823" y="15828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90691" y="17208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3400" y="3850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763396" y="48089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32535" y="41628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89262" y="2381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17823" y="42599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3141" y="26352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78246" y="2496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74146" y="2036343"/>
            <a:ext cx="3446940" cy="357808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402890" y="1655308"/>
            <a:ext cx="3446938" cy="357808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51793" y="17071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10100" y="36788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40375" y="29729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05997" y="2790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3996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39285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53496" y="34813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97371" y="26246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88061" y="12053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37114" y="31287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87631" y="62415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64068" y="2765554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0980" y="4572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40081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674319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014272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81255" y="32024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50516" y="11984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156354" y="21394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32483" y="16133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69916" y="3264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21581" y="43316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21581" y="31238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912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031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2612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45888" y="27525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20516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03149" y="5410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12575" y="21935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00483" y="46900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4515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02612" y="36696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1212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123244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2129" y="10863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4990" y="117170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68026" y="2418056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4" grpId="0" animBg="1"/>
      <p:bldP spid="39" grpId="0" animBg="1"/>
      <p:bldP spid="41" grpId="0" animBg="1"/>
      <p:bldP spid="42" grpId="0" animBg="1"/>
      <p:bldP spid="52" grpId="0" animBg="1"/>
      <p:bldP spid="54" grpId="0" animBg="1"/>
      <p:bldP spid="55" grpId="0" animBg="1"/>
      <p:bldP spid="32" grpId="0" animBg="1"/>
      <p:bldP spid="33" grpId="0" animBg="1"/>
      <p:bldP spid="38" grpId="0" animBg="1"/>
      <p:bldP spid="40" grpId="0" animBg="1"/>
      <p:bldP spid="45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07618" y="11712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57734" y="39932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1911" y="27657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32423" y="345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4615" y="1143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64793" y="11228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27820" y="43137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23151" y="19870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49380" y="3013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58752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64683" y="39932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00986" y="26999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50398" y="27194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378503" y="4652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378503" y="345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50998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70347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170085" y="34848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45934" y="53248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340777" y="28363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67145" y="745534"/>
            <a:ext cx="3372421" cy="35007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45511" y="2467167"/>
            <a:ext cx="3372421" cy="35007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5" grpId="0" animBg="1"/>
      <p:bldP spid="32" grpId="0" animBg="1"/>
      <p:bldP spid="33" grpId="0" animBg="1"/>
      <p:bldP spid="37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0062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77408" y="325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520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70232" y="1924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7958" y="662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6312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22453" y="10668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58752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24676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30212" y="56136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70149" y="424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5366" y="41419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6485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23367" y="30906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6451" y="21669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574089" y="3097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77408" y="9171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086600" y="4745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36055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39241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86600" y="2997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73280" y="2651293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9959" y="1352445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175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Grays, Monica</cp:lastModifiedBy>
  <cp:revision>42</cp:revision>
  <dcterms:created xsi:type="dcterms:W3CDTF">2017-02-07T01:35:55Z</dcterms:created>
  <dcterms:modified xsi:type="dcterms:W3CDTF">2019-11-18T18:42:42Z</dcterms:modified>
</cp:coreProperties>
</file>